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71" r:id="rId6"/>
    <p:sldId id="259" r:id="rId7"/>
    <p:sldId id="260" r:id="rId8"/>
    <p:sldId id="270" r:id="rId9"/>
    <p:sldId id="265" r:id="rId10"/>
    <p:sldId id="267" r:id="rId11"/>
    <p:sldId id="268" r:id="rId12"/>
    <p:sldId id="269" r:id="rId13"/>
    <p:sldId id="262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BBEC22-358C-4558-9DE9-2CCC8E64630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2A640B-A880-47D0-9AAD-F1DE0DBDE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escriptorium.univer.kharkov.ua/simple-search?quer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882136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2017 </a:t>
            </a:r>
            <a:r>
              <a:rPr lang="ru-RU" sz="4800" b="1" dirty="0" err="1" smtClean="0">
                <a:solidFill>
                  <a:srgbClr val="C00000"/>
                </a:solidFill>
              </a:rPr>
              <a:t>рік</a:t>
            </a:r>
            <a:r>
              <a:rPr lang="ru-RU" sz="4800" b="1" dirty="0" smtClean="0">
                <a:solidFill>
                  <a:srgbClr val="C00000"/>
                </a:solidFill>
              </a:rPr>
              <a:t> - </a:t>
            </a:r>
            <a:r>
              <a:rPr lang="ru-RU" sz="4800" b="1" dirty="0" err="1" smtClean="0">
                <a:solidFill>
                  <a:srgbClr val="C00000"/>
                </a:solidFill>
              </a:rPr>
              <a:t>Рік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Яп</a:t>
            </a:r>
            <a:r>
              <a:rPr lang="uk-UA" sz="4800" b="1" dirty="0" err="1" smtClean="0">
                <a:solidFill>
                  <a:srgbClr val="C00000"/>
                </a:solidFill>
              </a:rPr>
              <a:t>онії</a:t>
            </a:r>
            <a:r>
              <a:rPr lang="uk-UA" sz="4800" b="1" dirty="0" smtClean="0">
                <a:solidFill>
                  <a:srgbClr val="C00000"/>
                </a:solidFill>
              </a:rPr>
              <a:t> в Україні 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понцы о Японии. Сборник статей первоклассных японских авторитетов, собранных и редактированных А. Стэдом / пер. с англ. М.А. Шрейдер и С.Г. Займовского, под ред., с пред. и примеч. Д.И. Шрейдера. СПб.: Просвещение, [1906?]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743325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764704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Японцы о Японии. Сборник статей первоклассных японских авторитетов, собранных и редактированных 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Стэдом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пер. с англ. М.А.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Шрейдер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 ред., с пред. и примеч. Д.И.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Шрейдера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СПб.: Просвещение, [1906?]. XVI, [2], 587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ил. 24,2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16,4 см.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ocuments\япония\88 - 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384376" cy="5114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692696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Спальвин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Практические японские разговоры.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Пособие для изучения простейших форм японского языка и для введения в японскую письменность. Ч.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(Выпуск 2-й). Иероглифические указатели. – Владивосток, 1910.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Типо-литография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Восточного института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3336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Генріхович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Спальвін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словесності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перший декан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факультету Державного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далекосхідного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(ДДУ), автор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унікальних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посібників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побувало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японсько-російських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словників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розмовної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ієрогліфічного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азбучною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транскрипцією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ієрогліфічного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японо-російського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словника.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ocuments\япония\Untitled.F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486529" cy="531601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27984" y="548680"/>
            <a:ext cx="40324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И., Панаев В.П. Самоучитель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японскаго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языка,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составленный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Иосибуми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преподавателем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японскаго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языка при Императорском С.-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Петербугском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Университете и В.П.Панаевым, Действительным членом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Императорскаго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Русскаго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Географическаго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Типография В.Ф.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Киршбаума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1913.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34888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Іосібумі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Куроно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орієнталіст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Петербурзькому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1859 р.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Токіо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училищі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1886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викладав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першим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самовчителем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дозволяв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осягати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хорошому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Головна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книги перед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закордонними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аналогами,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надзвичайній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повноті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ключового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присвяченої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тонкощам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розмовної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39581" y="435442"/>
            <a:ext cx="338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ХХ-ХХІ ст.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003072" cy="30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D:\Users\User\Documents\1004515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1905000" cy="2886075"/>
          </a:xfrm>
          <a:prstGeom prst="rect">
            <a:avLst/>
          </a:prstGeom>
          <a:noFill/>
        </p:spPr>
      </p:pic>
      <p:pic>
        <p:nvPicPr>
          <p:cNvPr id="4104" name="Picture 8" descr="D:\Users\User\Documents\1013681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4"/>
            <a:ext cx="2219727" cy="3122712"/>
          </a:xfrm>
          <a:prstGeom prst="rect">
            <a:avLst/>
          </a:prstGeom>
          <a:noFill/>
        </p:spPr>
      </p:pic>
      <p:pic>
        <p:nvPicPr>
          <p:cNvPr id="4105" name="Picture 9" descr="D:\Users\User\Documents\1000020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1905000" cy="2771775"/>
          </a:xfrm>
          <a:prstGeom prst="rect">
            <a:avLst/>
          </a:prstGeom>
          <a:noFill/>
        </p:spPr>
      </p:pic>
      <p:pic>
        <p:nvPicPr>
          <p:cNvPr id="4107" name="Picture 11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789040"/>
            <a:ext cx="1656184" cy="2567085"/>
          </a:xfrm>
          <a:prstGeom prst="rect">
            <a:avLst/>
          </a:prstGeom>
          <a:noFill/>
        </p:spPr>
      </p:pic>
      <p:pic>
        <p:nvPicPr>
          <p:cNvPr id="4108" name="Picture 12" descr="D:\Users\User\Documents\necke_334_auto_0_1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221088"/>
            <a:ext cx="1807985" cy="2425081"/>
          </a:xfrm>
          <a:prstGeom prst="rect">
            <a:avLst/>
          </a:prstGeom>
          <a:noFill/>
        </p:spPr>
      </p:pic>
      <p:pic>
        <p:nvPicPr>
          <p:cNvPr id="4111" name="Picture 15" descr="D:\Users\User\Documents\япония\Untitled.FR12 - 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77072"/>
            <a:ext cx="1996456" cy="2504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японско-англо русский физический слов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925431" cy="2952328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японско русский химико технологический слов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1353691" cy="2142456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словарь чтений японских им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1905000" cy="2714626"/>
          </a:xfrm>
          <a:prstGeom prst="rect">
            <a:avLst/>
          </a:prstGeom>
          <a:noFill/>
        </p:spPr>
      </p:pic>
      <p:pic>
        <p:nvPicPr>
          <p:cNvPr id="20488" name="Picture 8" descr="http://www.burago.kiev.ua/images/stories/thumbnails/images-stories-books-science-slovar_jp_ukr_fin-112.35884567127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772816"/>
            <a:ext cx="1642864" cy="2200264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камикадзе кни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068960"/>
            <a:ext cx="1865773" cy="3115841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самураи кни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284984"/>
            <a:ext cx="1905000" cy="3114676"/>
          </a:xfrm>
          <a:prstGeom prst="rect">
            <a:avLst/>
          </a:prstGeom>
          <a:noFill/>
        </p:spPr>
      </p:pic>
      <p:pic>
        <p:nvPicPr>
          <p:cNvPr id="3077" name="Picture 5" descr="D:\Users\User\Documents\япония\99 - 0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98" y="4005064"/>
            <a:ext cx="2401711" cy="2094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474441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Періодичні видання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D:\Users\User\Documents\япония\Untitled.FR12 - 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935536" cy="4566596"/>
          </a:xfrm>
          <a:prstGeom prst="rect">
            <a:avLst/>
          </a:prstGeom>
          <a:noFill/>
        </p:spPr>
      </p:pic>
      <p:pic>
        <p:nvPicPr>
          <p:cNvPr id="21507" name="Picture 3" descr="D:\Users\User\Documents\япония\Untitled.FR12 - 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3888432" cy="573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hlinkClick r:id="rId2"/>
              </a:rPr>
              <a:t>Повні тексти усіх видань до 1917 р., представлених на виставці, можна знайти за адресою:</a:t>
            </a:r>
            <a:endParaRPr lang="ru-RU" sz="1400" dirty="0" smtClean="0">
              <a:hlinkClick r:id="rId2"/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http://escriptorium.univer.kharkov.ua/simple-search?query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D:\Users\User\Documents\Безымянный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056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Картинки по запросу рік японії в украї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5222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268760"/>
            <a:ext cx="784887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метою активізації двостороннього співробітництва, зміцнення зв'язків між Україною та Японією, а також на виконання домовленостей, досягнутих за результатами офіційного візиту Президента України до Японії, указом президента України від 11.01 2017 р. постановлено оголосити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2017 рік -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Роком Японії в Україні.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цієї події у ЦНБ ХНУ імені В.Н.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Каразіна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було організовано дві книжково-ілюстративні виставки: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«Класична японська література»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«Загадкова Японія».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76672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виставці було представлено понад  100 книг та 15 журналів. Виставка охоплювала історію, культуру і мистецтво притаманне тільки Японії. Це театр - кабукі і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мистецтво ікебани,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нецке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японські сади, чайна церемонія, бойові мистецтва, боротьба сумо,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воїни-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ніндзя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добровольці-смертники – камікадзе. Особливий інтерес викликають  видання  Х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-ХІХ ст.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User\Documents\япония\6 - 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1839197" cy="3314805"/>
          </a:xfrm>
          <a:prstGeom prst="rect">
            <a:avLst/>
          </a:prstGeom>
          <a:noFill/>
        </p:spPr>
      </p:pic>
      <p:pic>
        <p:nvPicPr>
          <p:cNvPr id="3075" name="Picture 3" descr="D:\Users\User\Documents\япония\6 - 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2271907" cy="3278312"/>
          </a:xfrm>
          <a:prstGeom prst="rect">
            <a:avLst/>
          </a:prstGeom>
          <a:noFill/>
        </p:spPr>
      </p:pic>
      <p:pic>
        <p:nvPicPr>
          <p:cNvPr id="3076" name="Picture 4" descr="D:\Users\User\Documents\япония\6 - 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2064817" cy="3154933"/>
          </a:xfrm>
          <a:prstGeom prst="rect">
            <a:avLst/>
          </a:prstGeom>
          <a:noFill/>
        </p:spPr>
      </p:pic>
      <p:pic>
        <p:nvPicPr>
          <p:cNvPr id="3077" name="Picture 5" descr="D:\Users\User\Documents\япония\Untitled.FR12 - 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68960"/>
            <a:ext cx="1872208" cy="2921347"/>
          </a:xfrm>
          <a:prstGeom prst="rect">
            <a:avLst/>
          </a:prstGeom>
          <a:noFill/>
        </p:spPr>
      </p:pic>
      <p:pic>
        <p:nvPicPr>
          <p:cNvPr id="8" name="Picture 2" descr="D:\Users\User\Documents\япония\99 - 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6672"/>
            <a:ext cx="3239619" cy="1853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Users\User\Documents\япония\Untitled.FR12 - 000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476672"/>
            <a:ext cx="3456384" cy="56730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67944" y="134076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Йоганн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Готфрід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Рейхель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(1727-1778)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бібліотекар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присвячених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013176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Рейхель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И.Г. История о Японском государстве, из достоверных известий собрания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- Москва: типография Пономарева,  1788гг.  - 239 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Users\User\Documents\япония\Untitled.FR12 - 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384376" cy="46221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3356992"/>
            <a:ext cx="4861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Головнін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Василь Михайлович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віце-адмірал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навколосвітнє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1811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капітану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Головніну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доручено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Курильські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захоплений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полон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японцями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острова Кунашир. Полон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півтора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року. У 1816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випустив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книгу «Записки флоту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капітана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Головніна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полоні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перекладену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європейськими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runivers.ru/docandmat/gallery/Kurili/Golovnin_V_M/curil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259213" cy="287285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5157192"/>
            <a:ext cx="36724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Записки флота капитана Головнина о приключениях его в плену у японцев в 1811, 1812 и 1813 годах. С приобщением Замечаний его о Японском Государстве и народе. — СПб., 1816.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User\Documents\япония\6 - 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502692" cy="50655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620688"/>
            <a:ext cx="4464496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Гессе-Вартег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Эрнст фон (1854-1918). Япония и японцы : Жизнь, нравы и обычаи современной Японии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 28 отд.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100 рис. в тексте и карт.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/ Соч. Эрнеста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фон-Гессе-Вартег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Пер. со 2-го нем.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изд. М.А.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Шрейдера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Санкт-Петербург : А.Ф. Девриен, 1902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5649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Ернест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Гессе-Вартег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мандрівник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об'їздив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короткий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Далекого Сходу (Китай,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Корею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Америку, Канаду, Мексику,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Туніс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Іспанію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присвяченій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японцям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автор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культуру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er\Documents\япония\6 - 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9"/>
            <a:ext cx="3082695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229200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Живописная Япония.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Эме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Гюмбера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[с 132 рисунками].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Гюмбер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Типография Товарищества "Общественная польза", 1870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05273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передмові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Гюмбер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найповнішим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мальовничим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японського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ocuments\япония\Untitled.FR12 - 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78" y="692696"/>
            <a:ext cx="2976686" cy="4448558"/>
          </a:xfrm>
          <a:prstGeom prst="rect">
            <a:avLst/>
          </a:prstGeom>
          <a:noFill/>
        </p:spPr>
      </p:pic>
      <p:pic>
        <p:nvPicPr>
          <p:cNvPr id="3" name="Picture 1" descr="D:\Users\User\Documents\япония\99 - 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474271" cy="20204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22920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Алиса Бекон. Женщина в Японии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перевод с 10-го американского издания 1903 г. - Изд-во О.Н. Поповой. -1904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52936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Книга «Женщина в Японии»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Аліси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Бекон,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найповнішим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найавторитетнішим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європейській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змальовано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дивно,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А.Бекон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жила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вихователькою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сім'ях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займалася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педагогічною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школах.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викладала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шляхетних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Токіо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познайомитися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закритим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той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прошарком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молодими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аристократками.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Виданная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доповнене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рідкісними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фотоілюстраціями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ers\User\Documents\япония\99 - 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557212" cy="4802237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0" y="1484784"/>
            <a:ext cx="38884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Федір Дем'янович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Пущенко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(1879-?)  український мовознавець,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японознавець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Автор першого Українсько-японського словника, підручника з японської мови, викладач іноземних мов, сходознавець, член Президії Харківської філії Всеукраїнської наукової асоціації сходознавства.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355976" y="4890065"/>
            <a:ext cx="4248472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Пущенко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Ф.Д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Японська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Теоретично-практичний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курс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вжитку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курсах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ВУНАС.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1926 листопад . – V, 22 с. – На правах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620</TotalTime>
  <Words>966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Байрамова Карина, ведущий библиотекарь ЦНБ ХНУ имени В.Н. Каразина</dc:title>
  <dc:creator>User</dc:creator>
  <cp:lastModifiedBy>sgzh</cp:lastModifiedBy>
  <cp:revision>70</cp:revision>
  <dcterms:created xsi:type="dcterms:W3CDTF">2017-09-14T08:41:36Z</dcterms:created>
  <dcterms:modified xsi:type="dcterms:W3CDTF">2017-11-17T10:46:12Z</dcterms:modified>
</cp:coreProperties>
</file>