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3" r:id="rId4"/>
    <p:sldId id="258" r:id="rId5"/>
    <p:sldId id="260" r:id="rId6"/>
    <p:sldId id="261" r:id="rId7"/>
    <p:sldId id="262" r:id="rId8"/>
    <p:sldId id="264" r:id="rId9"/>
    <p:sldId id="266" r:id="rId10"/>
    <p:sldId id="265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20" d="100"/>
          <a:sy n="120" d="100"/>
        </p:scale>
        <p:origin x="-137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0C8A60-0E0D-411F-80E2-589F9A7FABC4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6B831B-EBB2-4A34-9707-4EEF13677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A60-0E0D-411F-80E2-589F9A7FABC4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831B-EBB2-4A34-9707-4EEF13677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A60-0E0D-411F-80E2-589F9A7FABC4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831B-EBB2-4A34-9707-4EEF13677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0C8A60-0E0D-411F-80E2-589F9A7FABC4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6B831B-EBB2-4A34-9707-4EEF13677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0C8A60-0E0D-411F-80E2-589F9A7FABC4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6B831B-EBB2-4A34-9707-4EEF13677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A60-0E0D-411F-80E2-589F9A7FABC4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831B-EBB2-4A34-9707-4EEF13677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A60-0E0D-411F-80E2-589F9A7FABC4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831B-EBB2-4A34-9707-4EEF13677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0C8A60-0E0D-411F-80E2-589F9A7FABC4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6B831B-EBB2-4A34-9707-4EEF13677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A60-0E0D-411F-80E2-589F9A7FABC4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831B-EBB2-4A34-9707-4EEF13677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0C8A60-0E0D-411F-80E2-589F9A7FABC4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6B831B-EBB2-4A34-9707-4EEF13677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0C8A60-0E0D-411F-80E2-589F9A7FABC4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6B831B-EBB2-4A34-9707-4EEF13677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0C8A60-0E0D-411F-80E2-589F9A7FABC4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6B831B-EBB2-4A34-9707-4EEF13677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space.univer.kharkov.ua/handle/123456789/2664" TargetMode="External"/><Relationship Id="rId2" Type="http://schemas.openxmlformats.org/officeDocument/2006/relationships/hyperlink" Target="http://dspace.univer.kharkov.ua/handle/123456789/26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v.disus.ru/programma/1498471-1-pamyatnie-dati-vospominaniya-pioner-fizicheskoy-himii-k-100-letiyu-dnya-smerti-nikolaya-nikolaevicha-beketova-2011-mchedlov-petrosyan-esli.php" TargetMode="External"/><Relationship Id="rId5" Type="http://schemas.openxmlformats.org/officeDocument/2006/relationships/hyperlink" Target="http://dspace.univer.kharkov.ua/simple-search?query" TargetMode="External"/><Relationship Id="rId4" Type="http://schemas.openxmlformats.org/officeDocument/2006/relationships/hyperlink" Target="http://chembull.univer.kharkov.ua/archiv/2011/33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lenbaza.ru/baza/pict/136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-1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2544763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286000" y="2780928"/>
            <a:ext cx="6172200" cy="2237634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БЕКЕТОВ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МИКОЛА МИКОЛАЙОВИЧ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286000" y="4581128"/>
            <a:ext cx="6172200" cy="1793794"/>
          </a:xfrm>
        </p:spPr>
        <p:txBody>
          <a:bodyPr>
            <a:normAutofit/>
          </a:bodyPr>
          <a:lstStyle/>
          <a:p>
            <a:pPr algn="ctr"/>
            <a:r>
              <a:rPr lang="uk-UA" sz="1900" i="1" dirty="0" smtClean="0">
                <a:solidFill>
                  <a:schemeClr val="accent1">
                    <a:lumMod val="50000"/>
                  </a:schemeClr>
                </a:solidFill>
              </a:rPr>
              <a:t>(1827-1902)</a:t>
            </a:r>
          </a:p>
          <a:p>
            <a:pPr algn="ctr"/>
            <a:endParaRPr lang="uk-UA" sz="19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sz="19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видатний вчений фізико-хімік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 професор Харківського університету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11960" y="46656"/>
            <a:ext cx="47880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8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Харківський університет пишається тим,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перший у світі курс фізичної хімії прочитаний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Харківському університеті ще у 1865 році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лише потім, через приблизно 20 років,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увійшов до програм університетів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Західної Європи та Америки.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А. Ізмайлов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М.М. </a:t>
            </a:r>
            <a:r>
              <a:rPr lang="uk-UA" sz="2400" b="1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sz="24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– популяризатор науки </a:t>
            </a:r>
            <a:endParaRPr lang="ru-RU" sz="2400" b="1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052736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Професор  М.М.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був причетний до цілої низки найважливіших заходів у сфері просвіти і благодійності. Він стояв біля витоків створення Товариства розповсюдження письменності серед народу, а також Товариства допомоги нужденним студентам, разом з легендарним офтальмологом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Гіршманом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був ініціатором і організатором створення Харківської публічної бібліотеки (нині — бібліотека імені В. Г. Короленка), регулярно читав безкоштовно лекції на науково-популярні теми, а також платні лекції — на користь благодійних товариств.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М.М.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був не тільки видатним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ученим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але й талановитим популяризатором.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Викликають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зацікавленість такі лекції: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греемся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зимой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?», «Наука и нравственность», «Развитие и современное состояние светописи» 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інші.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Users\User\Documents\Бекетов\123 - 0014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79512" y="2780928"/>
            <a:ext cx="208080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D:\Users\User\Documents\Бекетов\123 - 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08920"/>
            <a:ext cx="2033828" cy="3268563"/>
          </a:xfrm>
          <a:prstGeom prst="rect">
            <a:avLst/>
          </a:prstGeom>
          <a:noFill/>
        </p:spPr>
      </p:pic>
      <p:pic>
        <p:nvPicPr>
          <p:cNvPr id="7" name="Picture 5" descr="D:\Users\User\Documents\Бекетов\123 - 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2856"/>
            <a:ext cx="2044882" cy="3301306"/>
          </a:xfrm>
          <a:prstGeom prst="rect">
            <a:avLst/>
          </a:prstGeom>
          <a:noFill/>
        </p:spPr>
      </p:pic>
      <p:pic>
        <p:nvPicPr>
          <p:cNvPr id="1026" name="Picture 2" descr="D:\Users\User\Documents\Бекетов\Untitled.FR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068960"/>
            <a:ext cx="2205727" cy="3447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561975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Література про М.М. </a:t>
            </a:r>
            <a:r>
              <a:rPr lang="uk-UA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Бекетова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Users\User\Documents\Бекетов\123 - 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2487286" cy="3924995"/>
          </a:xfrm>
          <a:prstGeom prst="rect">
            <a:avLst/>
          </a:prstGeom>
          <a:noFill/>
        </p:spPr>
      </p:pic>
      <p:pic>
        <p:nvPicPr>
          <p:cNvPr id="5124" name="Picture 4" descr="D:\Users\User\Documents\Бекетов\123 - 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764704"/>
            <a:ext cx="2297907" cy="3473450"/>
          </a:xfrm>
          <a:prstGeom prst="rect">
            <a:avLst/>
          </a:prstGeom>
          <a:noFill/>
        </p:spPr>
      </p:pic>
      <p:pic>
        <p:nvPicPr>
          <p:cNvPr id="5125" name="Picture 5" descr="D:\Users\User\Documents\Бекетов\123 - 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628800"/>
            <a:ext cx="2362198" cy="3632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ібліографія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7848872" cy="273630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 некоторых новых случаях химического сочетания и общие замечания об этих явлениях» (1853)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http://dspace.univer.kharkov.ua/handle/123456789/2663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"Исследования над явлениями вытеснения одних металлов другими" (1865)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http://dspace.univer.kharkov.ua/handle/123456789/2664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"Динамическая сторона химических явлений« (1886);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"Основные начала термохимии" (4 лекции, 1890). 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 повною бібліографією праць М.М.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Бекетова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можна ознайомитися у книзі Я.И.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Турченко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Николай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Николаевич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– Москва, 1954. – С.197-207</a:t>
            </a:r>
          </a:p>
          <a:p>
            <a:pPr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3789040"/>
            <a:ext cx="7467600" cy="56207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Інтернет посилання</a:t>
            </a:r>
            <a:endParaRPr kumimoji="0" lang="ru-RU" sz="2400" b="1" i="1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23528" y="5733256"/>
            <a:ext cx="7992888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http://chembull.univer.kharkov.ua/archiv/2011/33.pdf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43711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http://dspace.univer.kharkov.ua/simple-search?query</a:t>
            </a:r>
            <a:endParaRPr lang="uk-UA" dirty="0" smtClean="0"/>
          </a:p>
          <a:p>
            <a:r>
              <a:rPr lang="uk-UA" dirty="0" smtClean="0"/>
              <a:t>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797152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http://av.disus.ru/programma/1498471-1-pamyatnie-dati-vospominaniya-pioner-fizicheskoy-himii-k-100-letiyu-dnya-smerti-nikolaya-nikolaevicha-beketova-2011-mchedlov-petrosyan-esli.php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дати життя: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2132856"/>
            <a:ext cx="7776864" cy="432048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Микола Миколайович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народився 13 січня 1827 року у селі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Алфер'ївка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Пензенської губернії. Після домашнього навчання Микола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закінчив Першу Санкт-Петербурзьку гімназію, і у 1844 році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вступив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відділення природничих наук філософського факультету Санкт-Петербурзького університету. Згодом перевівся до Казанського університету. 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 1849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роц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і захистив дипломну роботу  «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Рассуждение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действии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возвышен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ной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температуры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органические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соединения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lenbaza.ru/baza/pict/1363.jpg"/>
          <p:cNvPicPr>
            <a:picLocks noChangeAspect="1" noChangeArrowheads="1"/>
          </p:cNvPicPr>
          <p:nvPr/>
        </p:nvPicPr>
        <p:blipFill>
          <a:blip r:embed="rId2" r:link="rId3" cstate="print"/>
          <a:srcRect l="23705" t="49651" r="50031" b="7959"/>
          <a:stretch>
            <a:fillRect/>
          </a:stretch>
        </p:blipFill>
        <p:spPr bwMode="auto">
          <a:xfrm>
            <a:off x="4860032" y="0"/>
            <a:ext cx="2088232" cy="242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539552" y="332656"/>
            <a:ext cx="7560840" cy="5975350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Після закінчення університету, у 1849 році, М.М.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працював у Медико-хірургічній академії (Санкт-Петербург).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У 1853 році захистив магістерську дисертацію «О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некоторых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случаях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химического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сочетания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обшие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замечания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об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этих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явлениях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» (1853). </a:t>
            </a:r>
          </a:p>
          <a:p>
            <a:pPr lvl="0" algn="just">
              <a:lnSpc>
                <a:spcPct val="150000"/>
              </a:lnSpc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1853-1855 р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р. М.М.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кетов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— асистент кафедри хімії та технології Санкт-Петербурзького університету.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9" name="Picture 3" descr="D:\Users\User\Documents\Бекетов\123 - 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1739652" cy="2744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Харківський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університет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571184" cy="554461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 червні 1855 року М.М.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був призначений екстраординарним професором Харківського університету.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 1858-1859 рр. М.М.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перебував у закордонному відрядженні у Великобританії, Франції та Німеччини.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 травні 1864 року М.М.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звернувся до фізико-математичного факультету з рапортом про створення при факультеті відділення фізико-математичних наук. </a:t>
            </a:r>
          </a:p>
          <a:p>
            <a:pPr lvl="0" algn="just">
              <a:buNone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“По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изучение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общих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свойств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строения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материи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своему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исключительно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опытному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методу,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наконец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литературе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химия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вполне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отделяются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от наук. С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другой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стороны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связь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между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химией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физикой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каждым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днем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увеличивается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…” (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Так у Харківському університеті вперше у світі з’явився курс фізичної хімії,  який почав читати М.М.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з 1865 року.</a:t>
            </a:r>
          </a:p>
          <a:p>
            <a:pPr lvl="0" algn="just">
              <a:lnSpc>
                <a:spcPct val="15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1520" y="333375"/>
            <a:ext cx="8424936" cy="6140450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березня 1865 року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Бекетов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ив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докторську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дисертаці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явлениями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вытеснения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одних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элементов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другими“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(1865)</a:t>
            </a:r>
          </a:p>
          <a:p>
            <a:pPr algn="just">
              <a:lnSpc>
                <a:spcPct val="150000"/>
              </a:lnSpc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/>
              <a:t>У 1886 році </a:t>
            </a:r>
            <a:r>
              <a:rPr lang="uk-UA" sz="1800" dirty="0" smtClean="0"/>
              <a:t>з’явилося </a:t>
            </a:r>
            <a:r>
              <a:rPr lang="uk-UA" sz="1800" dirty="0" smtClean="0"/>
              <a:t>перше літографічне видання курсу лекцій з фізичної хімії </a:t>
            </a:r>
            <a:r>
              <a:rPr lang="uk-UA" sz="1800" dirty="0" smtClean="0"/>
              <a:t>у </a:t>
            </a:r>
            <a:r>
              <a:rPr lang="uk-UA" sz="1800" dirty="0" smtClean="0"/>
              <a:t>двох частинах – «</a:t>
            </a:r>
            <a:r>
              <a:rPr lang="uk-UA" sz="1800" dirty="0" err="1" smtClean="0"/>
              <a:t>Физико-химія</a:t>
            </a:r>
            <a:r>
              <a:rPr lang="uk-UA" sz="1800" dirty="0" smtClean="0"/>
              <a:t>».</a:t>
            </a:r>
            <a:endParaRPr lang="ru-RU" sz="1800" dirty="0" smtClean="0"/>
          </a:p>
          <a:p>
            <a:pPr lvl="0" algn="just">
              <a:lnSpc>
                <a:spcPct val="150000"/>
              </a:lnSpc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027" name="Picture 3" descr="D:\Users\User\Documents\Бекетов\123 - 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2467281" cy="3961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Users\User\Documents\Бекетов\123 - 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2735993" cy="350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D:\Users\User\Documents\Бекетов\123 - 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708920"/>
            <a:ext cx="2783725" cy="3450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1520" y="260350"/>
            <a:ext cx="7992888" cy="4681538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60000"/>
              </a:lnSpc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У 1865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стає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ординарним професором Імператорського Харківського університету.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60000"/>
              </a:lnSpc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У 1872 році, за активною участю М.М.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Бекетова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, при університеті було створено Товариство дослідних наук, в якому було дві секції — фізико-хімічна та медична. Фізико-хімічна секція згодом перетворилася у Товариство фізико-хімічних наук при Харківському університеті, яке М.М.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очолював до 1886 року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У 1884 році новий університетський статут скасував університетську автономію. Фізико-математичний факультет було розділено на два відділення, фізико-математичне та природниче, фізико-хімічне відділення було ліквідовано (останній випуск відбувся у 1887 році).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D:\Users\User\Documents\Бекетов\123 - 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25144"/>
            <a:ext cx="2747202" cy="2035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333374"/>
            <a:ext cx="7704856" cy="1439442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60000"/>
              </a:lnSpc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У 1875 році, були видані його літографовані лекції з неорганічної хімії. </a:t>
            </a:r>
          </a:p>
          <a:p>
            <a:pPr lvl="0">
              <a:lnSpc>
                <a:spcPct val="160000"/>
              </a:lnSpc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Праця «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Динамическая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сторона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явлений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зберігається у бібліотеці з автографом М.М.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Бекетова</a:t>
            </a:r>
            <a:endParaRPr lang="uk-UA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D:\Users\User\Documents\Бекетов\123 - 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664296" cy="3594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D:\Users\User\Documents\Бекетов\123 - 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88840"/>
            <a:ext cx="2592288" cy="3651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5589240"/>
            <a:ext cx="7467600" cy="56207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D:\Users\User\Documents\Бекетов\123 - 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44824"/>
            <a:ext cx="2150719" cy="382931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19944" y="413048"/>
            <a:ext cx="7467600" cy="56207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5661248"/>
            <a:ext cx="7467600" cy="56207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11560" y="764704"/>
            <a:ext cx="7467600" cy="56207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11560" y="404664"/>
            <a:ext cx="7467600" cy="56207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67544" y="260648"/>
            <a:ext cx="7467600" cy="86409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19944" y="413048"/>
            <a:ext cx="7467600" cy="56207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395536" y="332656"/>
            <a:ext cx="7704856" cy="431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67544" y="5445224"/>
            <a:ext cx="7467600" cy="56207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7931224" cy="5616624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У 1877 році професор М.М.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був обраний членом-кореспондентом  Імператорської Санкт-Петербурзької АН.</a:t>
            </a:r>
          </a:p>
          <a:p>
            <a:pPr lvl="0" algn="just">
              <a:lnSpc>
                <a:spcPct val="150000"/>
              </a:lnSpc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У 1879 році М.М.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Бекетову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присуджена премія М.В.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Ломоносова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У 1886 році М.М.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переїздить до Санкт-Петербургу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де працює у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хімічній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лабораторії Академії наук.  У цьому ж році його було обрано академіком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Санкт-Петербурзької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АН. Одночасно з 1887 по 1889 роки викладає хімію майбутньому Імператору Миколі ІІ.  Викладав на жіночих курсах хімію.</a:t>
            </a:r>
          </a:p>
          <a:p>
            <a:endParaRPr lang="ru-RU" dirty="0"/>
          </a:p>
        </p:txBody>
      </p:sp>
      <p:pic>
        <p:nvPicPr>
          <p:cNvPr id="2053" name="Picture 5" descr="D:\Users\User\Documents\Бекетов\123 - 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2736304" cy="202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611560" y="692150"/>
            <a:ext cx="7381503" cy="578167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 1878 по 1903 роки М.М.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займався термохімічними дослідженнями. Ці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дані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він узагальнив у «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Лекциях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основн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началам термохимии».</a:t>
            </a:r>
          </a:p>
          <a:p>
            <a:pPr algn="just">
              <a:lnSpc>
                <a:spcPct val="150000"/>
              </a:lnSpc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 період з 1889 по 1911 роки п'ять разів був обраний Президентом Російського фізико-хімічного товариства.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Помер М.М.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Бекетов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1911 року у Петербурзі.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 descr="D:\Users\User\Documents\Бекетов\123 - 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180701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370</TotalTime>
  <Words>826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БЕКЕТОВ  МИКОЛА МИКОЛАЙОВИЧ </vt:lpstr>
      <vt:lpstr>Основні дати життя: </vt:lpstr>
      <vt:lpstr>Слайд 3</vt:lpstr>
      <vt:lpstr>Харківський університет</vt:lpstr>
      <vt:lpstr>Слайд 5</vt:lpstr>
      <vt:lpstr>Слайд 6</vt:lpstr>
      <vt:lpstr>Слайд 7</vt:lpstr>
      <vt:lpstr>САНКТ-ПЕТЕРБУРГ</vt:lpstr>
      <vt:lpstr>Слайд 9</vt:lpstr>
      <vt:lpstr>М.М. Бекетов – популяризатор науки </vt:lpstr>
      <vt:lpstr>Слайд 11</vt:lpstr>
      <vt:lpstr>Література про М.М. Бекетова</vt:lpstr>
      <vt:lpstr>Бібліографія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БЕКЕТОВ  МИКОЛА МИКОЛАЙОВИЧ</dc:title>
  <dc:creator>User</dc:creator>
  <cp:lastModifiedBy>User</cp:lastModifiedBy>
  <cp:revision>42</cp:revision>
  <dcterms:created xsi:type="dcterms:W3CDTF">2016-11-28T12:56:57Z</dcterms:created>
  <dcterms:modified xsi:type="dcterms:W3CDTF">2016-12-16T08:30:37Z</dcterms:modified>
</cp:coreProperties>
</file>